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2" r:id="rId7"/>
    <p:sldId id="263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652BFB-EB31-C4BF-09CF-BF6348759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BB03A9-BA6C-A8FB-DFDF-4F4348228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DBFA34-3BF0-9277-E6D2-9E7DEC7C4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D8EAA9-8F09-4820-3106-1D079586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3F90-5FB9-D494-2EEB-EF095386C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0697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74C81-501B-B39C-A3AC-048F6273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639ADC-5743-BDE0-81F5-1C1266161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E926D-917E-EB52-8522-F276F308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CE226-9C78-CD55-3A5E-21370BED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0EF4DE-4506-117A-8E99-5359E8CB2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11587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90147C-4378-BB8E-218A-20FB0416A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63653C-07AF-193B-E460-83C32FE98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FA9A3E-4272-EBE4-FDAA-D909B1A71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60BBD3-1B6F-628A-EA3D-41C0E1CAB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42C0D6-E3ED-06CC-08F8-3E2D378D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4146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9FC2F2-CC79-4F0D-D959-5C8F653F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62ED31-4D95-4B0E-6CC9-7962CF1D2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3618C6-9889-E543-A088-465843B89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0BFBFA-6892-10BC-3011-61BE5151D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B91873-6A49-B668-4142-242FE1DA7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3C94DD-9C8E-785B-2A47-7DBAB4FF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27358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D9D55B-E9F8-C403-6672-675C97C8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5C9D5F-F2B9-B3D0-95A1-CCF19F846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CE2652-E1E7-BC04-B6E5-F58CFCE20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F4EA470-3E84-94B4-8602-110110F87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B2FC4E-E9CB-6BD8-4481-BE9103A5E3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F18B8E5-5E38-F7FA-3069-C65F358D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593A43-A2E8-73CC-F0F3-F2BC50E2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65C60F-38E5-C199-466C-F54C5070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273646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604E7-BE03-C43B-CC96-3B98812C1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AB5383-6EC0-D313-1250-17D687030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FCBF57E-2A6B-9C47-0509-981A35847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43CE07-A96B-2E45-8065-006FB832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6434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57B681-C563-142D-1262-2A19F80F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52DAC0-FA70-7675-883B-B54EED32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BB3C44-FE1B-1782-53F8-38DB8252D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90566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174D3-4ECD-71D4-C7C2-4D1205AB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91A8FA-5D7C-31FD-BB82-DBD10E08B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3F9680-3AF9-3DAC-8499-C671598AA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C3B3A3-1AAF-4A8F-78BB-80AD7213D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899439-409C-C752-AD16-2EAC3275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E4AD71-56E8-6102-3C03-600CB315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451246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1603D-CECF-BC8D-C6DE-8B0F565C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ADF1C9-036A-B5F3-994E-A1ACC9CBF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F599B-793B-3338-1398-BB680104E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2B1297-AA33-EC2E-0F79-F805C40A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20327B-FA80-88C6-8A46-D6C37143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85DB29-DBB2-2EB9-37F7-D0A8FED02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192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02666-29AA-314B-4AE1-E0AD410D6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476811-BDC6-8156-8F7D-2F0D7E4F3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1D54E-2A94-BA2E-0856-A6E7B0A3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48E345-4CFC-7B8B-2907-B2FA7A23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C2D9CB-6F71-6D36-BFBA-FB303A53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59700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8B6DA1-7E86-4C1F-5219-AE5BB3CB6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6ACC79-3463-B970-4A2F-06C2498D7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28A339-7692-5CE8-45D0-47BCEE32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07D94E-7059-8A6D-5231-3A1A83B54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A14C5B-EF64-2460-7AB5-A59E3CD1B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96059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BFCEF3D-29E1-2091-0FD2-EE9B33A8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772DC9-8219-E9D6-21F5-0C02A48C8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23EC36-F540-9652-1138-17253A4B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E291-357B-4520-AD91-4EB47C90FF32}" type="datetimeFigureOut">
              <a:rPr lang="es-PY" smtClean="0"/>
              <a:t>16/1/2026</a:t>
            </a:fld>
            <a:endParaRPr lang="es-P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27A86-C2F0-94E8-8CC0-EF927B9F3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22F02E-6D75-6748-DC8B-8F01DA357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79F0F-BA26-492F-90F5-760C2E06CC21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24454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BB749-2C7E-6514-0026-E98DF899B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0056"/>
            <a:ext cx="9144000" cy="1940767"/>
          </a:xfrm>
        </p:spPr>
        <p:txBody>
          <a:bodyPr anchor="ctr">
            <a:normAutofit/>
          </a:bodyPr>
          <a:lstStyle/>
          <a:p>
            <a:r>
              <a:rPr lang="es-MX" sz="4800" b="1" dirty="0">
                <a:solidFill>
                  <a:srgbClr val="000066"/>
                </a:solidFill>
                <a:latin typeface="Abadi" panose="020B0604020104020204" pitchFamily="34" charset="0"/>
              </a:rPr>
              <a:t>Título</a:t>
            </a:r>
            <a:endParaRPr lang="es-PY" sz="4800" b="1" dirty="0">
              <a:solidFill>
                <a:srgbClr val="00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492561-61A5-5291-63F2-502D5FDA0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1453"/>
            <a:ext cx="9144000" cy="1352939"/>
          </a:xfrm>
        </p:spPr>
        <p:txBody>
          <a:bodyPr anchor="ctr">
            <a:normAutofit/>
          </a:bodyPr>
          <a:lstStyle/>
          <a:p>
            <a:r>
              <a:rPr lang="es-MX" sz="2200" dirty="0">
                <a:latin typeface="Abadi" panose="020B0604020104020204" pitchFamily="34" charset="0"/>
              </a:rPr>
              <a:t>Nombre/s</a:t>
            </a:r>
            <a:endParaRPr lang="es-PY" sz="2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82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27B75-01B4-BB3A-7513-CE3398E6F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1646B7-6CD4-101F-2C66-1E57096A5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solidFill>
                  <a:schemeClr val="bg1"/>
                </a:solidFill>
                <a:latin typeface="Abadi" panose="020B0604020104020204" pitchFamily="34" charset="0"/>
              </a:rPr>
              <a:t>Texto</a:t>
            </a:r>
            <a:endParaRPr lang="es-PY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4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E84A8-D2AD-10EC-6A49-6D6AD0620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832965-E2B1-8C67-3452-DEA044A48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0066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rgbClr val="00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734A6D-529E-27AC-7916-21DA540C4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badi" panose="020B0604020104020204" pitchFamily="34" charset="0"/>
              </a:rPr>
              <a:t>Texto</a:t>
            </a:r>
            <a:endParaRPr lang="es-PY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7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858BE5-0522-7E0F-26BC-5EF75B437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0726E-0447-F6EE-70B1-A0420A98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85FE29-D2FE-8B75-56C2-3133ADDDF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solidFill>
                  <a:schemeClr val="bg1"/>
                </a:solidFill>
                <a:latin typeface="Abadi" panose="020B0604020104020204" pitchFamily="34" charset="0"/>
              </a:rPr>
              <a:t>Texto</a:t>
            </a:r>
            <a:endParaRPr lang="es-PY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0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17D392-C28D-09D1-9B1E-5823B4DB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F0C76-2038-1C22-876A-A7F9E2C1B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0066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rgbClr val="00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61A66E-3D63-F1C4-0256-C543DB745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badi" panose="020B0604020104020204" pitchFamily="34" charset="0"/>
              </a:rPr>
              <a:t>Texto</a:t>
            </a:r>
            <a:endParaRPr lang="es-PY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8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EC9DB-0E99-62E7-833E-239571284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C9724-6C1E-5FB9-110C-F021F85A3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C31C19-AEBB-79CE-B5A3-65F3130BD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solidFill>
                  <a:schemeClr val="bg1"/>
                </a:solidFill>
                <a:latin typeface="Abadi" panose="020B0604020104020204" pitchFamily="34" charset="0"/>
              </a:rPr>
              <a:t>Texto</a:t>
            </a:r>
            <a:endParaRPr lang="es-PY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6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D7139C-1F3D-2594-114A-D6F37DEF1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09AEF2-F933-90AC-FE84-BFCE35754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0066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rgbClr val="00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403F28-496C-92C4-A4C7-9AE33400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badi" panose="020B0604020104020204" pitchFamily="34" charset="0"/>
              </a:rPr>
              <a:t>Texto</a:t>
            </a:r>
            <a:endParaRPr lang="es-PY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4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B24FE-1487-09A0-FDCD-65B3795D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8ADAB-DC8B-42C0-0251-1009E645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chemeClr val="bg1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563CA7-4269-DDCB-867F-9DFA55521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solidFill>
                  <a:schemeClr val="bg1"/>
                </a:solidFill>
                <a:latin typeface="Abadi" panose="020B0604020104020204" pitchFamily="34" charset="0"/>
              </a:rPr>
              <a:t>Texto</a:t>
            </a:r>
            <a:endParaRPr lang="es-PY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67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65A7AE-2D9B-7F0A-4EA8-A9F0ACE8F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522E6-CA4A-59D8-A6F9-133350C3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3625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rgbClr val="000066"/>
                </a:solidFill>
                <a:latin typeface="Abadi" panose="020B0604020104020204" pitchFamily="34" charset="0"/>
              </a:rPr>
              <a:t>Título</a:t>
            </a:r>
            <a:endParaRPr lang="es-PY" sz="4000" b="1" dirty="0">
              <a:solidFill>
                <a:srgbClr val="00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F71916-5B9F-CE33-09CC-5DAF3E57F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213225"/>
          </a:xfrm>
        </p:spPr>
        <p:txBody>
          <a:bodyPr/>
          <a:lstStyle/>
          <a:p>
            <a:pPr marL="0" indent="0">
              <a:buNone/>
            </a:pPr>
            <a:r>
              <a:rPr lang="es-MX" dirty="0">
                <a:latin typeface="Abadi" panose="020B0604020104020204" pitchFamily="34" charset="0"/>
              </a:rPr>
              <a:t>Texto</a:t>
            </a:r>
            <a:endParaRPr lang="es-PY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414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684B2-6F3A-4ECF-80D3-4EEA7AAD3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159EB-CD57-AB12-BF7E-5D6185511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6798"/>
            <a:ext cx="9144000" cy="1940767"/>
          </a:xfrm>
        </p:spPr>
        <p:txBody>
          <a:bodyPr anchor="ctr">
            <a:norm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Abadi" panose="020B0604020104020204" pitchFamily="34" charset="0"/>
              </a:rPr>
              <a:t>Agradecimiento/s</a:t>
            </a:r>
            <a:endParaRPr lang="es-PY" sz="48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70B1C5-9C76-FAFD-B888-98C8DAFF7C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8263"/>
            <a:ext cx="9144000" cy="1352939"/>
          </a:xfrm>
        </p:spPr>
        <p:txBody>
          <a:bodyPr anchor="ctr">
            <a:normAutofit/>
          </a:bodyPr>
          <a:lstStyle/>
          <a:p>
            <a:r>
              <a:rPr lang="es-MX" dirty="0">
                <a:solidFill>
                  <a:schemeClr val="bg1"/>
                </a:solidFill>
                <a:latin typeface="Abadi" panose="020B0604020104020204" pitchFamily="34" charset="0"/>
              </a:rPr>
              <a:t>Texto</a:t>
            </a:r>
            <a:endParaRPr lang="es-PY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313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</Words>
  <Application>Microsoft Office PowerPoint</Application>
  <PresentationFormat>Panorámica</PresentationFormat>
  <Paragraphs>20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Abadi</vt:lpstr>
      <vt:lpstr>Arial</vt:lpstr>
      <vt:lpstr>Calibri</vt:lpstr>
      <vt:lpstr>Calibri Light</vt:lpstr>
      <vt:lpstr>Tema de Office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Título</vt:lpstr>
      <vt:lpstr>Agradecimiento/s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Marcos Pérez</dc:creator>
  <cp:lastModifiedBy>Mati</cp:lastModifiedBy>
  <cp:revision>3</cp:revision>
  <dcterms:created xsi:type="dcterms:W3CDTF">2024-11-20T13:32:19Z</dcterms:created>
  <dcterms:modified xsi:type="dcterms:W3CDTF">2026-01-16T11:06:39Z</dcterms:modified>
</cp:coreProperties>
</file>